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0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3"/>
    <p:restoredTop sz="94710"/>
  </p:normalViewPr>
  <p:slideViewPr>
    <p:cSldViewPr snapToGrid="0">
      <p:cViewPr>
        <p:scale>
          <a:sx n="116" d="100"/>
          <a:sy n="116" d="100"/>
        </p:scale>
        <p:origin x="140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A971B-9FF5-A041-842A-9721D0177512}" type="datetimeFigureOut">
              <a:rPr lang="en-US" smtClean="0"/>
              <a:t>9/18/25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96CC37-7182-7D4E-8F62-321203716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628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96CC37-7182-7D4E-8F62-3212037165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6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022B0-CC79-72EB-9D67-F73A06E80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5F68DD-D9D6-BFF2-B4BC-C9110DDBBC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AB060-1F45-8BE3-D5E5-5D3DB387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89FC8-30DB-E2CA-D78A-18FCB050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719E7-81F4-BA65-D237-8C0801CC9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244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60CEF-9EE2-8DCD-9F96-D2C98C4A7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A77A3D-57F1-B56D-CCFB-8089A4EEF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AE09E-B0F3-92A3-B113-6CA49909A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82C39-FA10-DFAB-E832-3EA41CB2A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BAB89-43BD-EB33-81AD-2760D1C54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9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45DF17-E6C8-6478-D1CB-1A5244E84E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E80F14-F721-6BEE-A2BC-5199C6002A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126C5-F0AE-496C-7A7E-B279E10C3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51606-DEE3-3646-62B5-33EEE227A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58B54-17DA-DE2C-7110-878EE1743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20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CC8C8-D652-11AC-05A1-3D2F1F126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A0619-733A-69FE-72B7-71169D3C4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5CD3A-3D85-DC4F-0A69-E33B1A711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FB9F9-DB76-6369-C8A9-F5117A21F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CF780-1581-C8F0-7638-0CCBD13B2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82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0C99C-CD93-34F6-97DC-A0A6D6C80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8823E-6629-C50D-AE77-44F8C3A23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31B37-241C-2990-FAFD-E73237C21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62492-67AC-38B3-A9F6-CDBBCADA6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4C376-66F4-0935-AD90-883196EA7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362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5F933-FD0C-8A6A-8DD4-448509A98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03398-B37B-B1A4-BF16-A480CC0230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9A1109-A212-F80B-BE1B-E41705F3D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E6CB20-2876-BCB1-2BDE-2848746B3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6263F3-9EBB-3D6B-A9FC-BA844EC8D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6DD378-EA0E-1052-68A6-F4593710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00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E5B2D-5939-DA60-DBFC-B805F6D0E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253-63CD-CB33-9FC1-410A960A63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1CEAFE-986B-054E-4301-38C0D5D29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116C83-0C9B-15B7-FA15-A79A49AA86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0FAEC9-05DA-E695-C875-1381CBA7B1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00684C-8CC1-41CC-BD16-A5F5ADF76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B78175-42AC-E8E6-DCCF-27871B08A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4D9981-F146-A00D-F4A5-DF220890F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30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8FD87-C33C-5E79-E648-2579F7D1A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B67669-9099-C043-3DB5-909BFDD55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720627-0C01-830F-7997-610EDDBCA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4A4EA-042C-21C0-B438-E8A4951B8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80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AE879F-AA8E-330E-EADB-88C2EA420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01C89D-F718-B984-41B3-A049F6991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A696D-0D86-6839-452F-7ECDEB2EA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63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BCB83-434E-8EA6-6289-2D0AF040F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B1D5E-16D2-230E-D9D1-078AA37B2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43CA6-C4A5-6804-6DB2-EA453F338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3B0497-5FEA-D8F1-C538-3691A738E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6A760-960E-516C-2C60-1F767C20C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BDBE8-4D7D-02D9-0836-8AB52D316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4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2F40E-E571-FDA3-AAF8-7DEACD8BE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3918A2-BD49-EF59-78E1-1A6CA3EC8F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853BD-C005-0B34-BC2F-05B3DD9047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9081E1-15DE-0A95-DEFF-0982287E7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DFC071-051C-F562-CD43-07E012B0E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486F15-79B6-9849-D1BE-B442F632D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222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1DF5F-9FE0-1FB0-9F53-9D6789C35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DFE78-5E81-4B7D-1B66-A5A4839AD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BFEEC-7297-D337-E96B-CAE8FA7AC9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26F2ED-6DC9-E046-830B-0CB77A043858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BFF66-31F5-B58F-40E0-0AB1119CE7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20D9D-33B7-64A8-1A04-588188DC31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1DBCBF-47D2-7240-8DEC-69867D01E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18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ityscape with buildings and text&#10;&#10;Description automatically generated">
            <a:extLst>
              <a:ext uri="{FF2B5EF4-FFF2-40B4-BE49-F238E27FC236}">
                <a16:creationId xmlns:a16="http://schemas.microsoft.com/office/drawing/2014/main" id="{61EA1350-229B-3D90-9912-A4D85DC58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017" y="-14705"/>
            <a:ext cx="12331734" cy="696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65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6F4ADD1-6B9E-C6A0-398A-EA86DBB68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017" y="-11018"/>
            <a:ext cx="12300852" cy="701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342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looking at a screen&#10;&#10;Description automatically generated">
            <a:extLst>
              <a:ext uri="{FF2B5EF4-FFF2-40B4-BE49-F238E27FC236}">
                <a16:creationId xmlns:a16="http://schemas.microsoft.com/office/drawing/2014/main" id="{05BDE6AE-AC0D-A465-E847-A4163AD7B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017" y="-11017"/>
            <a:ext cx="12203017" cy="689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629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F8521244-5E19-5876-B111-EFA660F1FA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07"/>
          <a:stretch/>
        </p:blipFill>
        <p:spPr>
          <a:xfrm>
            <a:off x="-11018" y="-13111"/>
            <a:ext cx="12203017" cy="689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746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1</Words>
  <Application>Microsoft Macintosh PowerPoint</Application>
  <PresentationFormat>Widescreen</PresentationFormat>
  <Paragraphs>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Suvarna, Tirtha Dhananjay</dc:creator>
  <cp:lastModifiedBy>Suvarna, Tirtha Dhananjay</cp:lastModifiedBy>
  <cp:revision>1</cp:revision>
  <dcterms:created xsi:type="dcterms:W3CDTF">2025-09-18T14:46:38Z</dcterms:created>
  <dcterms:modified xsi:type="dcterms:W3CDTF">2025-09-18T15:24:52Z</dcterms:modified>
</cp:coreProperties>
</file>

<file path=docProps/thumbnail.jpeg>
</file>